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65" r:id="rId2"/>
    <p:sldId id="270" r:id="rId3"/>
    <p:sldId id="268" r:id="rId4"/>
    <p:sldId id="269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02" autoAdjust="0"/>
  </p:normalViewPr>
  <p:slideViewPr>
    <p:cSldViewPr>
      <p:cViewPr>
        <p:scale>
          <a:sx n="100" d="100"/>
          <a:sy n="100" d="100"/>
        </p:scale>
        <p:origin x="-296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819400"/>
            <a:ext cx="8229600" cy="914400"/>
          </a:xfrm>
        </p:spPr>
        <p:txBody>
          <a:bodyPr/>
          <a:lstStyle/>
          <a:p>
            <a:r>
              <a:rPr lang="en-US" sz="5400" b="1" dirty="0" smtClean="0"/>
              <a:t>Board Recognitions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885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381000" y="1752600"/>
            <a:ext cx="82296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Outgoing Board Member…</a:t>
            </a:r>
            <a:endParaRPr lang="en-US" sz="5400" b="1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4267200"/>
            <a:ext cx="82296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Trent Knoles (IL)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8350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35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0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260350" y="1981200"/>
            <a:ext cx="82296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Outgoing Board Member…</a:t>
            </a:r>
            <a:endParaRPr lang="en-US" sz="5400" b="1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57200" y="4267200"/>
            <a:ext cx="82296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Stephen Nutter (VA)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2027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295400"/>
            <a:ext cx="8229600" cy="914400"/>
          </a:xfrm>
        </p:spPr>
        <p:txBody>
          <a:bodyPr/>
          <a:lstStyle/>
          <a:p>
            <a:r>
              <a:rPr lang="en-US" dirty="0" smtClean="0"/>
              <a:t>Board Recognitions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57200" y="3505200"/>
            <a:ext cx="82296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B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IFTA ABM 2016</vt:lpstr>
      <vt:lpstr>Board Recognitions</vt:lpstr>
      <vt:lpstr>PowerPoint Presentation</vt:lpstr>
      <vt:lpstr>PowerPoint Presentation</vt:lpstr>
      <vt:lpstr>PowerPoint Presentation</vt:lpstr>
      <vt:lpstr>Board Recognitions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Windows User</cp:lastModifiedBy>
  <cp:revision>32</cp:revision>
  <dcterms:created xsi:type="dcterms:W3CDTF">2016-07-21T22:27:59Z</dcterms:created>
  <dcterms:modified xsi:type="dcterms:W3CDTF">2019-08-11T21:14:59Z</dcterms:modified>
</cp:coreProperties>
</file>