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65" r:id="rId2"/>
    <p:sldId id="270" r:id="rId3"/>
    <p:sldId id="268" r:id="rId4"/>
    <p:sldId id="269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02" autoAdjust="0"/>
  </p:normalViewPr>
  <p:slideViewPr>
    <p:cSldViewPr>
      <p:cViewPr>
        <p:scale>
          <a:sx n="100" d="100"/>
          <a:sy n="100" d="100"/>
        </p:scale>
        <p:origin x="-296" y="8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3062" y="-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D27B6-5442-4C36-A724-6058C505391E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48817A-A55C-44D3-9E0B-03B8F2DB1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5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August 14-15	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2019 Annual IFTA Business Meeting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 smtClean="0">
                <a:latin typeface="Arial" charset="0"/>
              </a:rPr>
              <a:t>Raleigh, North Carolina</a:t>
            </a:r>
            <a:endParaRPr lang="en-US" alt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231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 txBox="1">
            <a:spLocks/>
          </p:cNvSpPr>
          <p:nvPr/>
        </p:nvSpPr>
        <p:spPr>
          <a:xfrm>
            <a:off x="6019800" y="6110287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2019 Annual IFTA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3" name="Date Placeholder 3"/>
          <p:cNvSpPr txBox="1">
            <a:spLocks/>
          </p:cNvSpPr>
          <p:nvPr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 14-15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5"/>
          <p:cNvSpPr txBox="1">
            <a:spLocks/>
          </p:cNvSpPr>
          <p:nvPr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Raleigh, North Carolina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295" y="1965324"/>
            <a:ext cx="8229600" cy="4144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208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2019 Annual IFTA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</a:t>
            </a:r>
            <a:r>
              <a:rPr lang="en-US" baseline="0" dirty="0" smtClean="0">
                <a:solidFill>
                  <a:schemeClr val="tx1"/>
                </a:solidFill>
              </a:rPr>
              <a:t> 14-15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Raleigh, North Carolina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89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2019 Annual IFTA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 14-15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Raleigh, North Carolina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691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2019 Annual IFTA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 14-15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Raleigh, North Carolina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266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2019 Annual IFTA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 14-15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Raleigh, North Carolina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275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15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094549"/>
            <a:ext cx="8229600" cy="400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 b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August 14-15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2019 Annual IFTA Business Meeting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 smtClean="0">
                <a:latin typeface="Arial" charset="0"/>
              </a:rPr>
              <a:t>Raleigh, North Carolina</a:t>
            </a:r>
            <a:endParaRPr lang="en-US" altLang="en-US" dirty="0">
              <a:latin typeface="Arial" charset="0"/>
            </a:endParaRPr>
          </a:p>
        </p:txBody>
      </p:sp>
      <p:pic>
        <p:nvPicPr>
          <p:cNvPr id="7" name="Picture 7" descr="iftalogowatermark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52800" cy="1136650"/>
          </a:xfrm>
          <a:prstGeom prst="rect">
            <a:avLst/>
          </a:prstGeom>
          <a:blipFill dpi="0" rotWithShape="1">
            <a:blip r:embed="rId10">
              <a:duotone>
                <a:srgbClr val="000080"/>
                <a:srgbClr val="FFFFFF"/>
              </a:duotone>
            </a:blip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8258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8" r:id="rId6"/>
    <p:sldLayoutId id="2147483670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819400"/>
            <a:ext cx="8229600" cy="914400"/>
          </a:xfrm>
        </p:spPr>
        <p:txBody>
          <a:bodyPr/>
          <a:lstStyle/>
          <a:p>
            <a:r>
              <a:rPr lang="en-US" sz="5400" b="1" dirty="0" smtClean="0"/>
              <a:t>Board Recognitions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4885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381000" y="1752600"/>
            <a:ext cx="8229600" cy="914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5400" b="1" dirty="0" smtClean="0"/>
              <a:t>Outgoing Board Member…</a:t>
            </a:r>
            <a:endParaRPr lang="en-US" sz="5400" b="1" dirty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457200" y="4267200"/>
            <a:ext cx="8229600" cy="914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5400" b="1" dirty="0" smtClean="0"/>
              <a:t>Trent Knoles (IL)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83502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19200" y="2133600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335280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3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20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260350" y="1981200"/>
            <a:ext cx="8229600" cy="914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5400" b="1" dirty="0" smtClean="0"/>
              <a:t>Outgoing Board Member…</a:t>
            </a:r>
            <a:endParaRPr lang="en-US" sz="5400" b="1" dirty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457200" y="4267200"/>
            <a:ext cx="8229600" cy="914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5400" b="1" dirty="0" smtClean="0"/>
              <a:t>Stephen Nutter (VA)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12027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1295400"/>
            <a:ext cx="8229600" cy="914400"/>
          </a:xfrm>
        </p:spPr>
        <p:txBody>
          <a:bodyPr/>
          <a:lstStyle/>
          <a:p>
            <a:r>
              <a:rPr lang="en-US" dirty="0" smtClean="0"/>
              <a:t>Board Recognitions</a:t>
            </a:r>
            <a:endParaRPr lang="en-US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457200" y="3505200"/>
            <a:ext cx="8229600" cy="914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 smtClean="0"/>
              <a:t>B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79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FTA ABM 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23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IFTA ABM 2016</vt:lpstr>
      <vt:lpstr>Board Recognitions</vt:lpstr>
      <vt:lpstr>PowerPoint Presentation</vt:lpstr>
      <vt:lpstr>PowerPoint Presentation</vt:lpstr>
      <vt:lpstr>PowerPoint Presentation</vt:lpstr>
      <vt:lpstr>Board Recognitions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Lonette Turner</dc:creator>
  <cp:lastModifiedBy>Windows User</cp:lastModifiedBy>
  <cp:revision>32</cp:revision>
  <dcterms:created xsi:type="dcterms:W3CDTF">2016-07-21T22:27:59Z</dcterms:created>
  <dcterms:modified xsi:type="dcterms:W3CDTF">2019-08-11T21:14:59Z</dcterms:modified>
</cp:coreProperties>
</file>